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D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0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8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0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2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6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0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5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8B8A5-CF06-4FC9-AE51-8BACB8A4F28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4FD7D-9CB7-4E3D-AA09-D1C305B51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7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7038" y="1793967"/>
            <a:ext cx="66707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Team:</a:t>
            </a:r>
          </a:p>
          <a:p>
            <a:pPr algn="l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1-Ahmed Ali Mohammed Ali</a:t>
            </a:r>
          </a:p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2-Mohammed Ali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Mohammed Ali</a:t>
            </a:r>
          </a:p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3-Mohamed </a:t>
            </a:r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Ismail</a:t>
            </a:r>
          </a:p>
        </p:txBody>
      </p:sp>
    </p:spTree>
    <p:extLst>
      <p:ext uri="{BB962C8B-B14F-4D97-AF65-F5344CB8AC3E}">
        <p14:creationId xmlns:p14="http://schemas.microsoft.com/office/powerpoint/2010/main" val="12072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44" y="-1"/>
            <a:ext cx="8422156" cy="4737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446" y="418012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محمد سعد محمد إسماعيل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8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82" y="0"/>
            <a:ext cx="7942217" cy="4467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احمد علي محمد علي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8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54" y="0"/>
            <a:ext cx="8174446" cy="4598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محمد علي محمد علي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9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336" y="0"/>
            <a:ext cx="7988663" cy="44936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محمد سعد محمد اسماعيل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192" y="0"/>
            <a:ext cx="7864807" cy="44239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/>
              <a:t>محمد سعد محمد اسماعيل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3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8128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/>
              <a:t>محمد سعد محمد اسماعيل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10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8" y="0"/>
            <a:ext cx="8403771" cy="4727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احمد علي محمد علي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072" y="0"/>
            <a:ext cx="8189927" cy="4606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احمد علي محمد علي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191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00" y="0"/>
            <a:ext cx="8298300" cy="4667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محمد علي محمد علي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109" y="0"/>
            <a:ext cx="8220891" cy="46242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محمد علي محمد علي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710" y="0"/>
            <a:ext cx="7880290" cy="44326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محمد علي محمد علي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10" y="0"/>
            <a:ext cx="8050590" cy="4528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احمد علي محمد علي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5428" y="2621279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محمد علي محمد علي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04" y="0"/>
            <a:ext cx="8260796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156" y="0"/>
            <a:ext cx="7833844" cy="44065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احمد علي محمد علي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7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181" y="0"/>
            <a:ext cx="8282819" cy="4659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1384663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/>
              <a:t>إعداد:</a:t>
            </a:r>
          </a:p>
          <a:p>
            <a:pPr algn="r" rtl="1"/>
            <a:r>
              <a:rPr lang="ar-EG" dirty="0" smtClean="0"/>
              <a:t>محمد علي محمد علي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1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104</Words>
  <Application>Microsoft Office PowerPoint</Application>
  <PresentationFormat>Widescreen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Yara</dc:creator>
  <cp:lastModifiedBy>Mohammed Yara</cp:lastModifiedBy>
  <cp:revision>4</cp:revision>
  <dcterms:created xsi:type="dcterms:W3CDTF">2021-08-06T19:07:45Z</dcterms:created>
  <dcterms:modified xsi:type="dcterms:W3CDTF">2021-08-07T18:00:36Z</dcterms:modified>
</cp:coreProperties>
</file>